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377" r:id="rId17"/>
    <p:sldId id="207613798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7/21/23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6322</TotalTime>
  <Words>1519</Words>
  <Application>Microsoft Macintosh PowerPoint</Application>
  <PresentationFormat>Widescreen</PresentationFormat>
  <Paragraphs>337</Paragraphs>
  <Slides>29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338</cp:revision>
  <dcterms:created xsi:type="dcterms:W3CDTF">2020-11-17T10:12:06Z</dcterms:created>
  <dcterms:modified xsi:type="dcterms:W3CDTF">2023-07-21T15:10:47Z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